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2" r:id="rId10"/>
    <p:sldId id="258" r:id="rId11"/>
    <p:sldId id="259" r:id="rId12"/>
    <p:sldId id="270" r:id="rId13"/>
    <p:sldId id="260" r:id="rId14"/>
    <p:sldId id="261" r:id="rId15"/>
    <p:sldId id="262" r:id="rId16"/>
    <p:sldId id="271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83" autoAdjust="0"/>
  </p:normalViewPr>
  <p:slideViewPr>
    <p:cSldViewPr>
      <p:cViewPr varScale="1">
        <p:scale>
          <a:sx n="74" d="100"/>
          <a:sy n="74" d="100"/>
        </p:scale>
        <p:origin x="-4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fld id="{5606D1CB-16D2-44EA-BAE8-DE42E3AFAFF4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900272B-58CD-49F8-921A-BFF801210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D44DD-49FF-40C3-936C-49A6A0023E17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53416-C416-48EB-8F68-DDCC4EDE2F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64C39-E919-48F7-B926-BBC407EAE74B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6F2B0-A292-4F51-A019-26C1A889A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A8116-A687-4247-A83C-5B6D4428E6F9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42787-F62D-4688-B96E-A18AF72707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Isosceles Triangle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67A24-9B04-4C36-A50E-EE4D9A2674B6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DC709-7D4C-430E-9BB6-D8E87E3263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12D5F-7FAD-47F2-815E-ED4E991C6CE3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E95F3-5BEB-4808-9DFB-11A343D2B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9545E-DEDC-488E-863D-B5AB8DA928EF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F38B49B6-3245-4EE6-9D18-8E5728441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F831E-38FA-4D13-9B5A-04F1FE339B27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C94FB-1292-46E9-A458-880FBC3171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35BC7-29CE-420D-8E01-24D2B2D324D6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5995E-D6C9-41E1-9264-546DE956E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DCAC8989-5BC9-4189-A387-2E8BCFA9D2DB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6A0AFF4D-AE5C-40B6-A84F-6DF04BC4A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F7E2F777-CC7F-4E4F-8010-241A95B6F02B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B94A5708-6704-4703-B6A9-931C4AB299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C8768AE4-295E-4210-997C-BCD8C5F6DE0C}" type="datetimeFigureOut">
              <a:rPr lang="en-US"/>
              <a:pPr>
                <a:defRPr/>
              </a:pPr>
              <a:t>2/3/2009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90EB53C8-2349-4E8E-881D-1CCE1F3258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0" r:id="rId6"/>
    <p:sldLayoutId id="2147483801" r:id="rId7"/>
    <p:sldLayoutId id="2147483809" r:id="rId8"/>
    <p:sldLayoutId id="2147483810" r:id="rId9"/>
    <p:sldLayoutId id="2147483802" r:id="rId10"/>
    <p:sldLayoutId id="2147483803" r:id="rId11"/>
  </p:sldLayoutIdLst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43C003.htm" TargetMode="External"/><Relationship Id="rId7" Type="http://schemas.openxmlformats.org/officeDocument/2006/relationships/hyperlink" Target="http://thegjcoc.info/kjv20/B55C003.htm" TargetMode="External"/><Relationship Id="rId2" Type="http://schemas.openxmlformats.org/officeDocument/2006/relationships/hyperlink" Target="http://thegjcoc.info/kjv20/B21C012.htm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thegjcoc.info/kjv20/B47C005.htm" TargetMode="External"/><Relationship Id="rId5" Type="http://schemas.openxmlformats.org/officeDocument/2006/relationships/hyperlink" Target="http://thegjcoc.info/kjv20/B58C001.htm" TargetMode="External"/><Relationship Id="rId4" Type="http://schemas.openxmlformats.org/officeDocument/2006/relationships/hyperlink" Target="http://thegjcoc.info/kjv20/B62C004.htm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43C012.htm" TargetMode="External"/><Relationship Id="rId2" Type="http://schemas.openxmlformats.org/officeDocument/2006/relationships/hyperlink" Target="http://thegjcoc.info/kjv20/B43C014.htm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thegjcoc.info/kjv20/B62C005.htm" TargetMode="External"/><Relationship Id="rId5" Type="http://schemas.openxmlformats.org/officeDocument/2006/relationships/hyperlink" Target="http://thegjcoc.info/kjv20/B40C007.htm" TargetMode="External"/><Relationship Id="rId4" Type="http://schemas.openxmlformats.org/officeDocument/2006/relationships/hyperlink" Target="http://thegjcoc.info/kjv20/B53C001.ht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40C015.htm" TargetMode="External"/><Relationship Id="rId2" Type="http://schemas.openxmlformats.org/officeDocument/2006/relationships/hyperlink" Target="http://thegjcoc.info/kjv20/B43C004.htm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thegjcoc.info/kjv20/B44C017.ht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thegjcoc.info/kjv20/B66C022.htm" TargetMode="External"/><Relationship Id="rId2" Type="http://schemas.openxmlformats.org/officeDocument/2006/relationships/hyperlink" Target="http://thegjcoc.info/kjv20/B40C025.htm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thegjcoc.info/kjv20/B53C001.htm" TargetMode="External"/><Relationship Id="rId4" Type="http://schemas.openxmlformats.org/officeDocument/2006/relationships/hyperlink" Target="http://thegjcoc.info/kjv20/B43C014.htm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thegjcoc.info/kjv20/B44C010.htm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thegjcoc.info/kjv20/B44C010.htm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thegjcoc.info/kjv20/B44C010.htm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thegjcoc.info/kjv20/B44C010.htm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thegjcoc.info/kjv20/B44C010.htm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458200" cy="1470025"/>
          </a:xfrm>
        </p:spPr>
        <p:txBody>
          <a:bodyPr>
            <a:noAutofit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Tahoma" pitchFamily="34" charset="0"/>
                <a:cs typeface="Tahoma" pitchFamily="34" charset="0"/>
              </a:rPr>
              <a:t>YOUR ATTITUDE DETERIMINES…</a:t>
            </a:r>
            <a:endParaRPr lang="en-US" sz="5400" dirty="0">
              <a:solidFill>
                <a:schemeClr val="accent1">
                  <a:tint val="83000"/>
                  <a:satMod val="1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609600" y="2819400"/>
            <a:ext cx="7772400" cy="31242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r>
              <a:rPr lang="en-US" sz="4800" b="1" cap="all" spc="250" dirty="0">
                <a:latin typeface="Tahoma" pitchFamily="34" charset="0"/>
                <a:cs typeface="Tahoma" pitchFamily="34" charset="0"/>
              </a:rPr>
              <a:t>POSTURE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r>
              <a:rPr lang="en-US" sz="4800" b="1" cap="all" spc="250" dirty="0">
                <a:latin typeface="Tahoma" pitchFamily="34" charset="0"/>
                <a:cs typeface="Tahoma" pitchFamily="34" charset="0"/>
              </a:rPr>
              <a:t>Disposition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r>
              <a:rPr lang="en-US" sz="4800" b="1" cap="all" spc="250" dirty="0">
                <a:latin typeface="Tahoma" pitchFamily="34" charset="0"/>
                <a:cs typeface="Tahoma" pitchFamily="34" charset="0"/>
              </a:rPr>
              <a:t>ACTIONS WITH REGARD TO A PERSON OR THING</a:t>
            </a:r>
            <a:endParaRPr lang="en-US" sz="4800" b="1" cap="all" spc="25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6200"/>
            <a:ext cx="7772400" cy="2286000"/>
          </a:xfrm>
        </p:spPr>
        <p:txBody>
          <a:bodyPr/>
          <a:lstStyle/>
          <a:p>
            <a:pPr marL="53975"/>
            <a:r>
              <a:rPr lang="en-US" sz="4400" smtClean="0">
                <a:solidFill>
                  <a:schemeClr val="tx1"/>
                </a:solidFill>
                <a:latin typeface="Tahoma" pitchFamily="34" charset="0"/>
              </a:rPr>
              <a:t>God is all wise, almighty, has all authority and is to be feared and obeyed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3400" y="2362200"/>
            <a:ext cx="73914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latin typeface="Tahoma" pitchFamily="34" charset="0"/>
              </a:rPr>
              <a:t>Christ is the Only Begotten Son of  the Father, Savior, </a:t>
            </a:r>
            <a:br>
              <a:rPr lang="en-US" sz="4000">
                <a:latin typeface="Tahoma" pitchFamily="34" charset="0"/>
              </a:rPr>
            </a:br>
            <a:r>
              <a:rPr lang="en-US" sz="4000">
                <a:latin typeface="Tahoma" pitchFamily="34" charset="0"/>
              </a:rPr>
              <a:t>God’s Spokesman, and </a:t>
            </a:r>
            <a:br>
              <a:rPr lang="en-US" sz="4000">
                <a:latin typeface="Tahoma" pitchFamily="34" charset="0"/>
              </a:rPr>
            </a:br>
            <a:r>
              <a:rPr lang="en-US" sz="4000">
                <a:latin typeface="Tahoma" pitchFamily="34" charset="0"/>
              </a:rPr>
              <a:t>Judge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5013325"/>
            <a:ext cx="7010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latin typeface="Tahoma" pitchFamily="34" charset="0"/>
              </a:rPr>
              <a:t>The Bible is God’s complete revealed will to man, the safe and all sufficient guide</a:t>
            </a:r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6019800" y="16764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ahoma" pitchFamily="34" charset="0"/>
                <a:hlinkClick r:id="rId2"/>
              </a:rPr>
              <a:t>Ecclesiastes 12:13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23557" name="TextBox 10"/>
          <p:cNvSpPr txBox="1">
            <a:spLocks noChangeArrowheads="1"/>
          </p:cNvSpPr>
          <p:nvPr/>
        </p:nvSpPr>
        <p:spPr bwMode="auto">
          <a:xfrm>
            <a:off x="6172200" y="3048000"/>
            <a:ext cx="2743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ahoma" pitchFamily="34" charset="0"/>
                <a:hlinkClick r:id="rId3"/>
              </a:rPr>
              <a:t>John 3:16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latin typeface="Tahoma" pitchFamily="34" charset="0"/>
                <a:hlinkClick r:id="rId4"/>
              </a:rPr>
              <a:t>I John 4:14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latin typeface="Tahoma" pitchFamily="34" charset="0"/>
                <a:hlinkClick r:id="rId5"/>
              </a:rPr>
              <a:t>Hebrews 1:1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latin typeface="Tahoma" pitchFamily="34" charset="0"/>
                <a:hlinkClick r:id="rId6"/>
              </a:rPr>
              <a:t>II Corinthians 5:10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23558" name="TextBox 11"/>
          <p:cNvSpPr txBox="1">
            <a:spLocks noChangeArrowheads="1"/>
          </p:cNvSpPr>
          <p:nvPr/>
        </p:nvSpPr>
        <p:spPr bwMode="auto">
          <a:xfrm>
            <a:off x="6248400" y="63246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ahoma" pitchFamily="34" charset="0"/>
                <a:hlinkClick r:id="rId7"/>
              </a:rPr>
              <a:t>II Timothy 3:16-17</a:t>
            </a:r>
            <a:endParaRPr lang="en-US" sz="24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7086600" cy="2362200"/>
          </a:xfrm>
        </p:spPr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What is your attitude toward the previous three statements?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4191000"/>
            <a:ext cx="7086600" cy="150971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>
                <a:latin typeface="Tahoma" pitchFamily="34" charset="0"/>
                <a:cs typeface="Tahoma" pitchFamily="34" charset="0"/>
              </a:rPr>
              <a:t>Do you accept them as facts or not?</a:t>
            </a:r>
            <a:endParaRPr lang="en-US" sz="40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04800"/>
            <a:ext cx="7772400" cy="2286000"/>
          </a:xfrm>
        </p:spPr>
        <p:txBody>
          <a:bodyPr/>
          <a:lstStyle/>
          <a:p>
            <a:pPr marL="53975"/>
            <a:r>
              <a:rPr lang="en-US" sz="4400" smtClean="0">
                <a:solidFill>
                  <a:schemeClr val="tx1"/>
                </a:solidFill>
                <a:latin typeface="Tahoma" pitchFamily="34" charset="0"/>
              </a:rPr>
              <a:t>God is all wise, almighty, has all authority and is to be feared and obeyed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62000" y="2667000"/>
            <a:ext cx="7391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latin typeface="Tahoma" pitchFamily="34" charset="0"/>
              </a:rPr>
              <a:t>Christ is the only begotten son of  the Father, Savior, God’s spokesman, and Judge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62000" y="4919663"/>
            <a:ext cx="7010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latin typeface="Tahoma" pitchFamily="34" charset="0"/>
              </a:rPr>
              <a:t>The Bible is God’s complete revealed will to man, the safe and all sufficient guide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0" fontAlgn="auto">
              <a:spcAft>
                <a:spcPts val="0"/>
              </a:spcAft>
              <a:defRPr/>
            </a:pPr>
            <a:r>
              <a:rPr lang="en-US" sz="6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Tahoma" pitchFamily="34" charset="0"/>
                <a:cs typeface="Tahoma" pitchFamily="34" charset="0"/>
              </a:rPr>
              <a:t>Your attitude will determine</a:t>
            </a:r>
            <a:endParaRPr lang="en-US" sz="6600" dirty="0">
              <a:solidFill>
                <a:schemeClr val="accent1">
                  <a:tint val="83000"/>
                  <a:satMod val="1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6096000" cy="156686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6600" dirty="0" smtClean="0">
                <a:latin typeface="Tahoma" pitchFamily="34" charset="0"/>
                <a:cs typeface="Tahoma" pitchFamily="34" charset="0"/>
              </a:rPr>
              <a:t>Your Actions:</a:t>
            </a:r>
            <a:endParaRPr lang="en-US" sz="6600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76400" y="4114800"/>
            <a:ext cx="3276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latin typeface="Tahoma" pitchFamily="34" charset="0"/>
              </a:rPr>
              <a:t>Obedience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52600" y="5334000"/>
            <a:ext cx="3810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latin typeface="Tahoma" pitchFamily="34" charset="0"/>
              </a:rPr>
              <a:t>Disobedience</a:t>
            </a:r>
          </a:p>
        </p:txBody>
      </p:sp>
      <p:sp>
        <p:nvSpPr>
          <p:cNvPr id="26629" name="TextBox 6"/>
          <p:cNvSpPr txBox="1">
            <a:spLocks noChangeArrowheads="1"/>
          </p:cNvSpPr>
          <p:nvPr/>
        </p:nvSpPr>
        <p:spPr bwMode="auto">
          <a:xfrm>
            <a:off x="5867400" y="5334000"/>
            <a:ext cx="3276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ahoma" pitchFamily="34" charset="0"/>
                <a:hlinkClick r:id="rId2"/>
              </a:rPr>
              <a:t>John 14:24</a:t>
            </a:r>
            <a:r>
              <a:rPr lang="en-US" sz="2400">
                <a:latin typeface="Tahoma" pitchFamily="34" charset="0"/>
              </a:rPr>
              <a:t>, </a:t>
            </a:r>
            <a:r>
              <a:rPr lang="en-US" sz="2400">
                <a:latin typeface="Tahoma" pitchFamily="34" charset="0"/>
                <a:hlinkClick r:id="rId3"/>
              </a:rPr>
              <a:t>12:48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latin typeface="Tahoma" pitchFamily="34" charset="0"/>
                <a:hlinkClick r:id="rId4"/>
              </a:rPr>
              <a:t>II Thessalonians 1:7-8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26630" name="TextBox 7"/>
          <p:cNvSpPr txBox="1">
            <a:spLocks noChangeArrowheads="1"/>
          </p:cNvSpPr>
          <p:nvPr/>
        </p:nvSpPr>
        <p:spPr bwMode="auto">
          <a:xfrm>
            <a:off x="5867400" y="3886200"/>
            <a:ext cx="2514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ahoma" pitchFamily="34" charset="0"/>
                <a:hlinkClick r:id="rId5"/>
              </a:rPr>
              <a:t>Matthew  7:21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latin typeface="Tahoma" pitchFamily="34" charset="0"/>
                <a:hlinkClick r:id="rId6"/>
              </a:rPr>
              <a:t>I John 5:3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latin typeface="Tahoma" pitchFamily="34" charset="0"/>
                <a:hlinkClick r:id="rId2"/>
              </a:rPr>
              <a:t>John 14:15</a:t>
            </a:r>
            <a:endParaRPr lang="en-US" sz="24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0" fontAlgn="auto">
              <a:spcAft>
                <a:spcPts val="0"/>
              </a:spcAft>
              <a:defRPr/>
            </a:pPr>
            <a:r>
              <a:rPr lang="en-US" sz="6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Tahoma" pitchFamily="34" charset="0"/>
                <a:cs typeface="Tahoma" pitchFamily="34" charset="0"/>
              </a:rPr>
              <a:t>Your attitude will determine</a:t>
            </a:r>
            <a:endParaRPr lang="en-US" sz="6600" dirty="0">
              <a:solidFill>
                <a:schemeClr val="accent1">
                  <a:tint val="83000"/>
                  <a:satMod val="1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828800"/>
            <a:ext cx="6172200" cy="9969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6600" dirty="0" smtClean="0">
                <a:latin typeface="Tahoma" pitchFamily="34" charset="0"/>
                <a:cs typeface="Tahoma" pitchFamily="34" charset="0"/>
              </a:rPr>
              <a:t>Your Worship:</a:t>
            </a:r>
            <a:endParaRPr lang="en-US" sz="6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00200" y="3886200"/>
            <a:ext cx="160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latin typeface="Tahoma" pitchFamily="34" charset="0"/>
              </a:rPr>
              <a:t>True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00200" y="4724400"/>
            <a:ext cx="1752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>
                <a:latin typeface="Tahoma" pitchFamily="34" charset="0"/>
              </a:rPr>
              <a:t>False</a:t>
            </a:r>
          </a:p>
        </p:txBody>
      </p:sp>
      <p:sp>
        <p:nvSpPr>
          <p:cNvPr id="27653" name="TextBox 5"/>
          <p:cNvSpPr txBox="1">
            <a:spLocks noChangeArrowheads="1"/>
          </p:cNvSpPr>
          <p:nvPr/>
        </p:nvSpPr>
        <p:spPr bwMode="auto">
          <a:xfrm>
            <a:off x="3733800" y="40386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ahoma" pitchFamily="34" charset="0"/>
                <a:hlinkClick r:id="rId2"/>
              </a:rPr>
              <a:t>John 4:23-24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3733800" y="4800600"/>
            <a:ext cx="3048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ahoma" pitchFamily="34" charset="0"/>
                <a:hlinkClick r:id="rId3"/>
              </a:rPr>
              <a:t>Matthew 15:8-9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latin typeface="Tahoma" pitchFamily="34" charset="0"/>
                <a:hlinkClick r:id="rId4"/>
              </a:rPr>
              <a:t>Acts 17:22-23</a:t>
            </a:r>
            <a:endParaRPr lang="en-US" sz="24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477000" cy="1828800"/>
          </a:xfrm>
        </p:spPr>
        <p:txBody>
          <a:bodyPr>
            <a:normAutofit fontScale="90000"/>
          </a:bodyPr>
          <a:lstStyle/>
          <a:p>
            <a:pPr indent="0" fontAlgn="auto">
              <a:spcAft>
                <a:spcPts val="0"/>
              </a:spcAft>
              <a:defRPr/>
            </a:pPr>
            <a:r>
              <a:rPr lang="en-US" sz="6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Tahoma" pitchFamily="34" charset="0"/>
                <a:cs typeface="Tahoma" pitchFamily="34" charset="0"/>
              </a:rPr>
              <a:t>Your attitude will determine</a:t>
            </a:r>
            <a:endParaRPr lang="en-US" sz="6600" dirty="0">
              <a:solidFill>
                <a:schemeClr val="accent1">
                  <a:tint val="83000"/>
                  <a:satMod val="1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133600"/>
            <a:ext cx="5029200" cy="1225550"/>
          </a:xfrm>
        </p:spPr>
        <p:txBody>
          <a:bodyPr>
            <a:normAutofit fontScale="925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6600" dirty="0" smtClean="0">
                <a:latin typeface="Tahoma" pitchFamily="34" charset="0"/>
                <a:cs typeface="Tahoma" pitchFamily="34" charset="0"/>
              </a:rPr>
              <a:t>Your Destiny:</a:t>
            </a:r>
            <a:endParaRPr lang="en-US" sz="6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52600" y="4114800"/>
            <a:ext cx="2362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latin typeface="Tahoma" pitchFamily="34" charset="0"/>
              </a:rPr>
              <a:t>Heaven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52600" y="5334000"/>
            <a:ext cx="152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latin typeface="Tahoma" pitchFamily="34" charset="0"/>
              </a:rPr>
              <a:t>Hell</a:t>
            </a:r>
          </a:p>
        </p:txBody>
      </p:sp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4572000" y="3962400"/>
            <a:ext cx="3276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ahoma" pitchFamily="34" charset="0"/>
                <a:hlinkClick r:id="rId2"/>
              </a:rPr>
              <a:t>Matthew 25:34-40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latin typeface="Tahoma" pitchFamily="34" charset="0"/>
                <a:hlinkClick r:id="rId3"/>
              </a:rPr>
              <a:t>Revelation 22:14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latin typeface="Tahoma" pitchFamily="34" charset="0"/>
                <a:hlinkClick r:id="rId4"/>
              </a:rPr>
              <a:t>John 14:1-3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28678" name="TextBox 6"/>
          <p:cNvSpPr txBox="1">
            <a:spLocks noChangeArrowheads="1"/>
          </p:cNvSpPr>
          <p:nvPr/>
        </p:nvSpPr>
        <p:spPr bwMode="auto">
          <a:xfrm>
            <a:off x="4572000" y="5334000"/>
            <a:ext cx="403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ahoma" pitchFamily="34" charset="0"/>
                <a:hlinkClick r:id="rId2"/>
              </a:rPr>
              <a:t>Matthew 25:41-46</a:t>
            </a:r>
            <a:endParaRPr lang="en-US" sz="2400">
              <a:latin typeface="Tahoma" pitchFamily="34" charset="0"/>
            </a:endParaRPr>
          </a:p>
          <a:p>
            <a:r>
              <a:rPr lang="en-US" sz="2400">
                <a:solidFill>
                  <a:srgbClr val="FF0000"/>
                </a:solidFill>
                <a:latin typeface="Tahoma" pitchFamily="34" charset="0"/>
              </a:rPr>
              <a:t>!!</a:t>
            </a:r>
            <a:r>
              <a:rPr lang="en-US" sz="2400">
                <a:latin typeface="Tahoma" pitchFamily="34" charset="0"/>
              </a:rPr>
              <a:t> </a:t>
            </a:r>
            <a:r>
              <a:rPr lang="en-US" sz="2400">
                <a:latin typeface="Tahoma" pitchFamily="34" charset="0"/>
                <a:hlinkClick r:id="rId5"/>
              </a:rPr>
              <a:t>Thessalonians 1:7-9</a:t>
            </a:r>
            <a:endParaRPr lang="en-US" sz="24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7086600" cy="2362200"/>
          </a:xfrm>
        </p:spPr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What is your attitude toward those three statements?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4191000"/>
            <a:ext cx="7086600" cy="150971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>
                <a:latin typeface="Tahoma" pitchFamily="34" charset="0"/>
                <a:cs typeface="Tahoma" pitchFamily="34" charset="0"/>
              </a:rPr>
              <a:t>Do you accept them as facts or not?</a:t>
            </a:r>
            <a:endParaRPr lang="en-US" sz="40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Placeholder 2"/>
          <p:cNvSpPr>
            <a:spLocks noGrp="1"/>
          </p:cNvSpPr>
          <p:nvPr>
            <p:ph type="body" idx="1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marL="53975" algn="ctr"/>
            <a:r>
              <a:rPr lang="en-US" sz="8800" smtClean="0">
                <a:solidFill>
                  <a:schemeClr val="tx1"/>
                </a:solidFill>
                <a:latin typeface="Tahoma" pitchFamily="34" charset="0"/>
                <a:hlinkClick r:id="rId2"/>
              </a:rPr>
              <a:t>Acts 10:30-33</a:t>
            </a:r>
            <a:endParaRPr lang="en-US" sz="8800" smtClean="0">
              <a:solidFill>
                <a:schemeClr val="tx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33400"/>
            <a:ext cx="8686800" cy="5334000"/>
          </a:xfrm>
        </p:spPr>
        <p:txBody>
          <a:bodyPr>
            <a:noAutofit/>
          </a:bodyPr>
          <a:lstStyle/>
          <a:p>
            <a:pPr marL="484632" indent="0" algn="l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1"/>
                </a:solidFill>
                <a:effectLst/>
                <a:latin typeface="Tahoma" pitchFamily="34" charset="0"/>
                <a:cs typeface="Tahoma" pitchFamily="34" charset="0"/>
              </a:rPr>
              <a:t>Act 10:30  And Cornelius said, Four days ago I was </a:t>
            </a:r>
            <a:r>
              <a:rPr lang="en-US" b="1" dirty="0" smtClean="0">
                <a:solidFill>
                  <a:srgbClr val="FFFF00"/>
                </a:solidFill>
                <a:effectLst/>
                <a:latin typeface="Tahoma" pitchFamily="34" charset="0"/>
                <a:cs typeface="Tahoma" pitchFamily="34" charset="0"/>
              </a:rPr>
              <a:t>fasting</a:t>
            </a:r>
            <a:r>
              <a:rPr lang="en-US" b="1" dirty="0" smtClean="0">
                <a:solidFill>
                  <a:schemeClr val="tx1"/>
                </a:solidFill>
                <a:effectLst/>
                <a:latin typeface="Tahoma" pitchFamily="34" charset="0"/>
                <a:cs typeface="Tahoma" pitchFamily="34" charset="0"/>
              </a:rPr>
              <a:t> until this hour; and at the ninth hour I prayed in my house, and, behold, a man stood before me in bright clothing, </a:t>
            </a:r>
            <a:endParaRPr lang="en-US" b="1" dirty="0"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90600"/>
            <a:ext cx="8721970" cy="4572000"/>
          </a:xfrm>
        </p:spPr>
        <p:txBody>
          <a:bodyPr>
            <a:noAutofit/>
          </a:bodyPr>
          <a:lstStyle/>
          <a:p>
            <a:pPr marL="484632" indent="0" algn="l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1"/>
                </a:solidFill>
                <a:effectLst/>
                <a:latin typeface="Tahoma" pitchFamily="34" charset="0"/>
                <a:cs typeface="Tahoma" pitchFamily="34" charset="0"/>
              </a:rPr>
              <a:t>Act 10:30  And Cornelius said, Four days ago I was fasting until this hour; and at the ninth hour I </a:t>
            </a:r>
            <a:r>
              <a:rPr lang="en-US" b="1" dirty="0" smtClean="0">
                <a:solidFill>
                  <a:srgbClr val="FFFF00"/>
                </a:solidFill>
                <a:effectLst/>
                <a:latin typeface="Tahoma" pitchFamily="34" charset="0"/>
                <a:cs typeface="Tahoma" pitchFamily="34" charset="0"/>
              </a:rPr>
              <a:t>prayed</a:t>
            </a:r>
            <a:r>
              <a:rPr lang="en-US" b="1" dirty="0" smtClean="0">
                <a:solidFill>
                  <a:schemeClr val="tx1"/>
                </a:solidFill>
                <a:effectLst/>
                <a:latin typeface="Tahoma" pitchFamily="34" charset="0"/>
                <a:cs typeface="Tahoma" pitchFamily="34" charset="0"/>
              </a:rPr>
              <a:t> in my house, and, behold, a man stood before me in bright clothing, </a:t>
            </a:r>
            <a:endParaRPr lang="en-US" b="1" dirty="0"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7467600" cy="6121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4400">
                <a:latin typeface="Tahoma" pitchFamily="34" charset="0"/>
                <a:hlinkClick r:id="rId2"/>
              </a:rPr>
              <a:t>Acts 10:32</a:t>
            </a:r>
            <a:r>
              <a:rPr lang="en-US" sz="4400">
                <a:latin typeface="Tahoma" pitchFamily="34" charset="0"/>
              </a:rPr>
              <a:t>  </a:t>
            </a:r>
            <a:r>
              <a:rPr lang="en-US" sz="4400">
                <a:solidFill>
                  <a:srgbClr val="FFFF00"/>
                </a:solidFill>
                <a:latin typeface="Tahoma" pitchFamily="34" charset="0"/>
              </a:rPr>
              <a:t>Send</a:t>
            </a:r>
            <a:r>
              <a:rPr lang="en-US" sz="4400">
                <a:latin typeface="Tahoma" pitchFamily="34" charset="0"/>
              </a:rPr>
              <a:t> therefore to Joppa, and call hither Simon, whose surname is Peter; he is lodged in the house of </a:t>
            </a:r>
            <a:r>
              <a:rPr lang="en-US" sz="4400" i="1">
                <a:latin typeface="Tahoma" pitchFamily="34" charset="0"/>
              </a:rPr>
              <a:t>one Simon a tanner by the sea side: who, when he cometh, shall speak unto thee. </a:t>
            </a:r>
          </a:p>
          <a:p>
            <a:endParaRPr lang="en-US" sz="4400" b="1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685800" y="914400"/>
            <a:ext cx="80772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latin typeface="Tahoma" pitchFamily="34" charset="0"/>
                <a:hlinkClick r:id="rId2"/>
              </a:rPr>
              <a:t>Acts 10:33</a:t>
            </a:r>
            <a:r>
              <a:rPr lang="en-US" sz="4400">
                <a:latin typeface="Tahoma" pitchFamily="34" charset="0"/>
              </a:rPr>
              <a:t> </a:t>
            </a:r>
            <a:r>
              <a:rPr lang="en-US" sz="4400">
                <a:solidFill>
                  <a:srgbClr val="FFFF00"/>
                </a:solidFill>
                <a:latin typeface="Tahoma" pitchFamily="34" charset="0"/>
              </a:rPr>
              <a:t>Immediately </a:t>
            </a:r>
            <a:r>
              <a:rPr lang="en-US" sz="4400">
                <a:latin typeface="Tahoma" pitchFamily="34" charset="0"/>
              </a:rPr>
              <a:t>therefore I sent to thee; and thou hast well done that thou art come. Now therefore are we all here present before God, to hear all things that are commanded thee of God.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685800" y="914400"/>
            <a:ext cx="8077200" cy="545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latin typeface="Tahoma" pitchFamily="34" charset="0"/>
                <a:hlinkClick r:id="rId2"/>
              </a:rPr>
              <a:t>Acts 10:33</a:t>
            </a:r>
            <a:r>
              <a:rPr lang="en-US" sz="4400">
                <a:latin typeface="Tahoma" pitchFamily="34" charset="0"/>
              </a:rPr>
              <a:t> Immediately therefore I sent to thee; and thou hast well done that thou art come. </a:t>
            </a:r>
            <a:r>
              <a:rPr lang="en-US" sz="4400">
                <a:solidFill>
                  <a:srgbClr val="FFFF00"/>
                </a:solidFill>
                <a:latin typeface="Tahoma" pitchFamily="34" charset="0"/>
              </a:rPr>
              <a:t>Now therefore are we all here present before God,</a:t>
            </a:r>
            <a:r>
              <a:rPr lang="en-US" sz="4400">
                <a:latin typeface="Tahoma" pitchFamily="34" charset="0"/>
              </a:rPr>
              <a:t> to hear all things that are commanded thee of God. </a:t>
            </a:r>
          </a:p>
          <a:p>
            <a:endParaRPr lang="en-US" sz="44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762000" y="855663"/>
            <a:ext cx="8077200" cy="545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latin typeface="Tahoma" pitchFamily="34" charset="0"/>
                <a:hlinkClick r:id="rId2"/>
              </a:rPr>
              <a:t>Acts 10:33</a:t>
            </a:r>
            <a:r>
              <a:rPr lang="en-US" sz="4400">
                <a:latin typeface="Tahoma" pitchFamily="34" charset="0"/>
              </a:rPr>
              <a:t> Immediately therefore I sent to thee; and thou hast well done that thou art come. Now therefore are we all here present before God, </a:t>
            </a:r>
            <a:r>
              <a:rPr lang="en-US" sz="4400">
                <a:solidFill>
                  <a:srgbClr val="FFFF00"/>
                </a:solidFill>
                <a:latin typeface="Tahoma" pitchFamily="34" charset="0"/>
              </a:rPr>
              <a:t>to hear all things that are commanded thee of God. </a:t>
            </a:r>
          </a:p>
          <a:p>
            <a:endParaRPr lang="en-US" sz="44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7086600" cy="2362200"/>
          </a:xfrm>
        </p:spPr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What is your attitude toward these three statements?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4191000"/>
            <a:ext cx="7086600" cy="150971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>
                <a:latin typeface="Tahoma" pitchFamily="34" charset="0"/>
                <a:cs typeface="Tahoma" pitchFamily="34" charset="0"/>
              </a:rPr>
              <a:t>Do you accept them as facts or not?</a:t>
            </a:r>
            <a:endParaRPr lang="en-US" sz="40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2143</TotalTime>
  <Words>325</Words>
  <Application>Microsoft Office PowerPoint</Application>
  <PresentationFormat>On-screen Show (4:3)</PresentationFormat>
  <Paragraphs>45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Century Gothic</vt:lpstr>
      <vt:lpstr>Arial</vt:lpstr>
      <vt:lpstr>Wingdings 2</vt:lpstr>
      <vt:lpstr>Verdana</vt:lpstr>
      <vt:lpstr>Calibri</vt:lpstr>
      <vt:lpstr>Tahoma</vt:lpstr>
      <vt:lpstr>Verve</vt:lpstr>
      <vt:lpstr>Verve</vt:lpstr>
      <vt:lpstr>Verve</vt:lpstr>
      <vt:lpstr>Verve</vt:lpstr>
      <vt:lpstr>Verve</vt:lpstr>
      <vt:lpstr>Verve</vt:lpstr>
      <vt:lpstr>Verve</vt:lpstr>
      <vt:lpstr>Verve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ATTITUDE DETERIMINES…</dc:title>
  <dc:creator>dontreadway</dc:creator>
  <cp:lastModifiedBy>Zachary Van Tassel</cp:lastModifiedBy>
  <cp:revision>15</cp:revision>
  <dcterms:created xsi:type="dcterms:W3CDTF">2009-01-19T19:13:12Z</dcterms:created>
  <dcterms:modified xsi:type="dcterms:W3CDTF">2009-02-04T03:56:33Z</dcterms:modified>
</cp:coreProperties>
</file>